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Arial Unicode Bold" charset="1" panose="020B0704020202020204"/>
      <p:regular r:id="rId13"/>
    </p:embeddedFont>
    <p:embeddedFont>
      <p:font typeface="Arial Unicode" charset="1" panose="020B060402020202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150853"/>
            <a:ext cx="10202605" cy="2672690"/>
            <a:chOff x="0" y="0"/>
            <a:chExt cx="13603473" cy="35635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25"/>
              <a:ext cx="13603473" cy="2428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4399"/>
                </a:lnSpc>
              </a:pPr>
              <a:r>
                <a:rPr lang="en-US" sz="11999" b="true">
                  <a:solidFill>
                    <a:srgbClr val="000000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期中小專報告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758406"/>
              <a:ext cx="13603473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為您介紹，一個沒有功能的網頁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28700" y="1028700"/>
            <a:ext cx="4212844" cy="586200"/>
            <a:chOff x="0" y="0"/>
            <a:chExt cx="5617125" cy="78160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1293956" y="104415"/>
              <a:ext cx="4323169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製作人：蘇明凱</a:t>
              </a:r>
            </a:p>
          </p:txBody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05010" cy="781600"/>
            </a:xfrm>
            <a:custGeom>
              <a:avLst/>
              <a:gdLst/>
              <a:ahLst/>
              <a:cxnLst/>
              <a:rect r="r" b="b" t="t" l="l"/>
              <a:pathLst>
                <a:path h="781600" w="905010">
                  <a:moveTo>
                    <a:pt x="0" y="0"/>
                  </a:moveTo>
                  <a:lnTo>
                    <a:pt x="905010" y="0"/>
                  </a:lnTo>
                  <a:lnTo>
                    <a:pt x="905010" y="781600"/>
                  </a:lnTo>
                  <a:lnTo>
                    <a:pt x="0" y="781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64332" y="3514036"/>
            <a:ext cx="14893062" cy="2286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原先是因為習慣unity的開發模式和物件導向模式，</a:t>
            </a:r>
          </a:p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初次使用這麼自由奔放的html、js讓我有點不習慣。</a:t>
            </a:r>
          </a:p>
          <a:p>
            <a:pPr algn="l">
              <a:lnSpc>
                <a:spcPts val="60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4063230" y="5656270"/>
            <a:ext cx="14272143" cy="2038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39"/>
              </a:lnSpc>
            </a:pPr>
            <a:r>
              <a:rPr lang="en-US" sz="7699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所以我想要找回那當初的舒適感!</a:t>
            </a:r>
          </a:p>
          <a:p>
            <a:pPr algn="l">
              <a:lnSpc>
                <a:spcPts val="683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230079" y="786501"/>
            <a:ext cx="14893062" cy="1902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097"/>
              </a:lnSpc>
            </a:pPr>
            <a:r>
              <a:rPr lang="en-US" sz="12580">
                <a:solidFill>
                  <a:srgbClr val="A4E473"/>
                </a:solidFill>
                <a:latin typeface="Arial Unicode"/>
                <a:ea typeface="Arial Unicode"/>
                <a:cs typeface="Arial Unicode"/>
                <a:sym typeface="Arial Unicode"/>
              </a:rPr>
              <a:t>製作動機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5977305"/>
            <a:ext cx="3034530" cy="262791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04347" y="9258300"/>
            <a:ext cx="2141618" cy="1854652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2915828" y="-4416625"/>
            <a:ext cx="12706740" cy="6178368"/>
            <a:chOff x="0" y="0"/>
            <a:chExt cx="11048529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4852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48529">
                  <a:moveTo>
                    <a:pt x="949785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497859" y="5372100"/>
                  </a:lnTo>
                  <a:lnTo>
                    <a:pt x="11048529" y="2686050"/>
                  </a:lnTo>
                  <a:lnTo>
                    <a:pt x="9497859" y="0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729195" y="-1024122"/>
            <a:ext cx="2695438" cy="2334501"/>
            <a:chOff x="0" y="0"/>
            <a:chExt cx="6202680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067800" y="162417"/>
            <a:ext cx="8530105" cy="9962167"/>
          </a:xfrm>
          <a:custGeom>
            <a:avLst/>
            <a:gdLst/>
            <a:ahLst/>
            <a:cxnLst/>
            <a:rect r="r" b="b" t="t" l="l"/>
            <a:pathLst>
              <a:path h="9962167" w="8530105">
                <a:moveTo>
                  <a:pt x="0" y="0"/>
                </a:moveTo>
                <a:lnTo>
                  <a:pt x="8530105" y="0"/>
                </a:lnTo>
                <a:lnTo>
                  <a:pt x="8530105" y="9962166"/>
                </a:lnTo>
                <a:lnTo>
                  <a:pt x="0" y="99621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7879"/>
            <a:ext cx="6629142" cy="1528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251"/>
              </a:lnSpc>
              <a:spcBef>
                <a:spcPct val="0"/>
              </a:spcBef>
            </a:pPr>
            <a:r>
              <a:rPr lang="en-US" sz="9424" spc="-94">
                <a:solidFill>
                  <a:srgbClr val="000000"/>
                </a:solidFill>
                <a:latin typeface="Arial Unicode"/>
                <a:ea typeface="Arial Unicode"/>
                <a:cs typeface="Arial Unicode"/>
                <a:sym typeface="Arial Unicode"/>
              </a:rPr>
              <a:t>使用技術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1385" y="1867872"/>
            <a:ext cx="7813557" cy="7629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F4F4F4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網頁三幻神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                     </a:t>
            </a:r>
            <a:r>
              <a:rPr lang="en-US" sz="30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樸實無華且枯燥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HTML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CSS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Java Script</a:t>
            </a:r>
          </a:p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F4F4F4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最強賽博牛馬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Chat GPT(德魯伊駕馭流)</a:t>
            </a:r>
          </a:p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版控神器，懂得留言區打懂</a:t>
            </a:r>
          </a:p>
          <a:p>
            <a:pPr algn="l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Git hub</a:t>
            </a:r>
          </a:p>
          <a:p>
            <a:pPr algn="l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2915828" y="-3678236"/>
            <a:ext cx="12804984" cy="6226137"/>
            <a:chOff x="0" y="0"/>
            <a:chExt cx="11048529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4852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48529">
                  <a:moveTo>
                    <a:pt x="949785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497859" y="5372100"/>
                  </a:lnTo>
                  <a:lnTo>
                    <a:pt x="11048529" y="2686050"/>
                  </a:lnTo>
                  <a:lnTo>
                    <a:pt x="9497859" y="0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611724" y="-865713"/>
            <a:ext cx="2695438" cy="2334501"/>
            <a:chOff x="0" y="0"/>
            <a:chExt cx="6202680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7291784" y="6839471"/>
            <a:ext cx="4356550" cy="20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4F4F4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4.無用網頁功能是否該丟垃圾桶?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1559484" y="2612003"/>
            <a:ext cx="5699816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4F4F4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5.網頁發生🐢之處理狀況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1648334" y="6731198"/>
            <a:ext cx="6463711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4F4F4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5.網頁禮物是否有道德問題?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AutoShape 9" id="9"/>
          <p:cNvSpPr/>
          <p:nvPr/>
        </p:nvSpPr>
        <p:spPr>
          <a:xfrm flipV="true">
            <a:off x="743413" y="6293347"/>
            <a:ext cx="162306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flipV="true">
            <a:off x="1430422" y="5384341"/>
            <a:ext cx="0" cy="909006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flipV="true">
            <a:off x="7036269" y="4967193"/>
            <a:ext cx="0" cy="132615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V="true">
            <a:off x="13155727" y="4967193"/>
            <a:ext cx="0" cy="132615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flipV="true">
            <a:off x="4233346" y="6293347"/>
            <a:ext cx="0" cy="62232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flipV="true">
            <a:off x="8970592" y="6293347"/>
            <a:ext cx="0" cy="622324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flipV="true">
            <a:off x="15548109" y="6293347"/>
            <a:ext cx="0" cy="514051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7943454" y="4385276"/>
            <a:ext cx="1092213" cy="1163833"/>
          </a:xfrm>
          <a:custGeom>
            <a:avLst/>
            <a:gdLst/>
            <a:ahLst/>
            <a:cxnLst/>
            <a:rect r="r" b="b" t="t" l="l"/>
            <a:pathLst>
              <a:path h="1163833" w="1092213">
                <a:moveTo>
                  <a:pt x="0" y="0"/>
                </a:moveTo>
                <a:lnTo>
                  <a:pt x="1092213" y="0"/>
                </a:lnTo>
                <a:lnTo>
                  <a:pt x="1092213" y="1163833"/>
                </a:lnTo>
                <a:lnTo>
                  <a:pt x="0" y="11638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2433401" y="8767862"/>
            <a:ext cx="1395313" cy="1395313"/>
          </a:xfrm>
          <a:custGeom>
            <a:avLst/>
            <a:gdLst/>
            <a:ahLst/>
            <a:cxnLst/>
            <a:rect r="r" b="b" t="t" l="l"/>
            <a:pathLst>
              <a:path h="1395313" w="1395313">
                <a:moveTo>
                  <a:pt x="0" y="0"/>
                </a:moveTo>
                <a:lnTo>
                  <a:pt x="1395312" y="0"/>
                </a:lnTo>
                <a:lnTo>
                  <a:pt x="1395312" y="1395313"/>
                </a:lnTo>
                <a:lnTo>
                  <a:pt x="0" y="1395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90310" y="2612003"/>
            <a:ext cx="4507584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4F4F4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1.網頁存在之意義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430422" y="6896621"/>
            <a:ext cx="4507584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4F4F4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2.這個網頁沒有功能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290310" y="3388770"/>
            <a:ext cx="4507584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網頁身為一種媒體載具，肯定是要給廣大的使用者觀看的，而我就喜歡別人因為看到我的作品而感到開心。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30422" y="7759344"/>
            <a:ext cx="4507584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資料載入異常時，部分功能異常之狀況下，網頁是否依舊能正常運行?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291784" y="8255521"/>
            <a:ext cx="450758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垃圾   垃圾   丟進垃圾桶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559484" y="3388770"/>
            <a:ext cx="5699816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一個BUG是問題，一堆BUG能運行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身為一名打code人總會遇到神奇的狀況，此時的網頁需要如何處理?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824289" y="7507965"/>
            <a:ext cx="5699816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贗品是個好東西，禮物也是!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但某些時候收到的某些禮物使否會有道德問題??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240042" y="8563496"/>
            <a:ext cx="1436553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🗑️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308127" y="4418295"/>
            <a:ext cx="2220931" cy="157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86"/>
              </a:lnSpc>
            </a:pPr>
            <a:r>
              <a:rPr lang="en-US" sz="9276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🐢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563731" y="8270519"/>
            <a:ext cx="2220931" cy="157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86"/>
              </a:lnSpc>
            </a:pPr>
            <a:r>
              <a:rPr lang="en-US" sz="9276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🎁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721096" y="2526047"/>
            <a:ext cx="4507584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true">
                <a:solidFill>
                  <a:srgbClr val="F4F4F4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3.連線異常之意外</a:t>
            </a:r>
          </a:p>
          <a:p>
            <a:pPr algn="l">
              <a:lnSpc>
                <a:spcPts val="5599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5721096" y="3388770"/>
            <a:ext cx="4507584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網頁若是與伺服器失去連結，出現斷線之意外時，網頁是否依舊能正常運行?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28700" y="498687"/>
            <a:ext cx="6629142" cy="1528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251"/>
              </a:lnSpc>
              <a:spcBef>
                <a:spcPct val="0"/>
              </a:spcBef>
            </a:pPr>
            <a:r>
              <a:rPr lang="en-US" sz="9424" spc="-94">
                <a:solidFill>
                  <a:srgbClr val="000000"/>
                </a:solidFill>
                <a:latin typeface="Arial Unicode"/>
                <a:ea typeface="Arial Unicode"/>
                <a:cs typeface="Arial Unicode"/>
                <a:sym typeface="Arial Unicode"/>
              </a:rPr>
              <a:t>網頁架構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17819"/>
            <a:ext cx="162306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  <a:spcBef>
                <a:spcPct val="0"/>
              </a:spcBef>
            </a:pPr>
            <a:r>
              <a:rPr lang="en-US" sz="6000" spc="-6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預計日程</a:t>
            </a:r>
          </a:p>
        </p:txBody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28700" y="2121493"/>
          <a:ext cx="16230600" cy="6854138"/>
        </p:xfrm>
        <a:graphic>
          <a:graphicData uri="http://schemas.openxmlformats.org/drawingml/2006/table">
            <a:tbl>
              <a:tblPr/>
              <a:tblGrid>
                <a:gridCol w="3426911"/>
                <a:gridCol w="3182074"/>
                <a:gridCol w="3469083"/>
                <a:gridCol w="3277645"/>
                <a:gridCol w="2874887"/>
              </a:tblGrid>
              <a:tr h="6369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3/31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4/1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4/2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4/3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4/4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</a:tr>
              <a:tr h="1638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決定並開始準備製作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構思架構並確認可行性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完成第一關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完成第二關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第一次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QA與意見回饋</a:t>
                      </a:r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並修復BUG</a:t>
                      </a:r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6531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4/7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4/8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4/9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4/10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4/11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</a:tr>
              <a:tr h="18200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完成第三關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完成第四關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完成最後一關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第二次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QA與意見回饋</a:t>
                      </a:r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並修復更多的BUG</a:t>
                      </a:r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完成簡報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6572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b="true" sz="1800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4/14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b="true" sz="1999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-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b="true" sz="1999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-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b="true" sz="1999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-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b="true" sz="1999">
                          <a:solidFill>
                            <a:srgbClr val="000000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-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</a:tr>
              <a:tr h="1448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4F4F4"/>
                          </a:solidFill>
                          <a:latin typeface="Arial Unicode"/>
                          <a:ea typeface="Arial Unicode"/>
                          <a:cs typeface="Arial Unicode"/>
                          <a:sym typeface="Arial Unicode"/>
                        </a:rPr>
                        <a:t>報告日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b="true" sz="1599">
                          <a:solidFill>
                            <a:srgbClr val="F4F4F4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-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b="true" sz="1599">
                          <a:solidFill>
                            <a:srgbClr val="F4F4F4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-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b="true" sz="1599">
                          <a:solidFill>
                            <a:srgbClr val="F4F4F4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-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b="true" sz="1599">
                          <a:solidFill>
                            <a:srgbClr val="F4F4F4"/>
                          </a:solidFill>
                          <a:latin typeface="Arial Unicode Bold"/>
                          <a:ea typeface="Arial Unicode Bold"/>
                          <a:cs typeface="Arial Unicode Bold"/>
                          <a:sym typeface="Arial Unicode Bold"/>
                        </a:rPr>
                        <a:t>-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6763279" y="9279181"/>
            <a:ext cx="5231327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拜託不要再用奇怪的玩法了，只會出現更多BUG😢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8656" y="1504248"/>
            <a:ext cx="17759344" cy="4271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21"/>
              </a:lnSpc>
            </a:pPr>
            <a:r>
              <a:rPr lang="en-US" sz="9350">
                <a:solidFill>
                  <a:srgbClr val="A4E473"/>
                </a:solidFill>
                <a:latin typeface="Arial Unicode"/>
                <a:ea typeface="Arial Unicode"/>
                <a:cs typeface="Arial Unicode"/>
                <a:sym typeface="Arial Unicode"/>
              </a:rPr>
              <a:t>再繼續報告下去就要報雷了</a:t>
            </a:r>
          </a:p>
          <a:p>
            <a:pPr algn="ctr">
              <a:lnSpc>
                <a:spcPts val="11221"/>
              </a:lnSpc>
            </a:pPr>
          </a:p>
          <a:p>
            <a:pPr algn="ctr">
              <a:lnSpc>
                <a:spcPts val="11221"/>
              </a:lnSpc>
            </a:pPr>
            <a:r>
              <a:rPr lang="en-US" sz="9350">
                <a:solidFill>
                  <a:srgbClr val="A4E473"/>
                </a:solidFill>
                <a:latin typeface="Arial Unicode"/>
                <a:ea typeface="Arial Unicode"/>
                <a:cs typeface="Arial Unicode"/>
                <a:sym typeface="Arial Unicode"/>
              </a:rPr>
              <a:t>不如直接看成品如何吧!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97752" y="5289487"/>
            <a:ext cx="6154710" cy="4403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88"/>
              </a:lnSpc>
            </a:pPr>
            <a:r>
              <a:rPr lang="en-US" sz="25706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🐢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7967" y="2246224"/>
            <a:ext cx="17759344" cy="3705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0"/>
              </a:lnSpc>
            </a:pPr>
            <a:r>
              <a:rPr lang="en-US" sz="15000">
                <a:solidFill>
                  <a:srgbClr val="A4E473"/>
                </a:solidFill>
                <a:latin typeface="Arial Unicode"/>
                <a:ea typeface="Arial Unicode"/>
                <a:cs typeface="Arial Unicode"/>
                <a:sym typeface="Arial Unicode"/>
              </a:rPr>
              <a:t>感謝各位的耐心聆聽</a:t>
            </a:r>
          </a:p>
          <a:p>
            <a:pPr algn="ctr">
              <a:lnSpc>
                <a:spcPts val="11221"/>
              </a:lnSpc>
            </a:pPr>
            <a:r>
              <a:rPr lang="en-US" sz="9350">
                <a:solidFill>
                  <a:srgbClr val="A4E473"/>
                </a:solidFill>
                <a:latin typeface="Arial Unicode"/>
                <a:ea typeface="Arial Unicode"/>
                <a:cs typeface="Arial Unicode"/>
                <a:sym typeface="Arial Unicode"/>
              </a:rPr>
              <a:t>希望你有找到全部的彩蛋!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985798" y="5592219"/>
            <a:ext cx="6154710" cy="4403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88"/>
              </a:lnSpc>
            </a:pPr>
            <a:r>
              <a:rPr lang="en-US" sz="25706">
                <a:solidFill>
                  <a:srgbClr val="F4F4F4"/>
                </a:solidFill>
                <a:latin typeface="Arial Unicode"/>
                <a:ea typeface="Arial Unicode"/>
                <a:cs typeface="Arial Unicode"/>
                <a:sym typeface="Arial Unicode"/>
              </a:rPr>
              <a:t>🎁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DAGkSRg3fK0</dc:identifier>
  <dcterms:modified xsi:type="dcterms:W3CDTF">2011-08-01T06:04:30Z</dcterms:modified>
  <cp:revision>1</cp:revision>
  <dc:title>製作人：蘇明凱</dc:title>
</cp:coreProperties>
</file>

<file path=docProps/thumbnail.jpeg>
</file>